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1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26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83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88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4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1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90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40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0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181E-030B-442C-917E-711316026AF6}" type="datetimeFigureOut">
              <a:rPr lang="pl-PL" smtClean="0"/>
              <a:t>2019-11-08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82B4-0DD3-4E01-A1DF-13E5EE546E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7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DUCH okladka prezentacj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4466" y="0"/>
            <a:ext cx="9692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16776"/>
              </p:ext>
            </p:extLst>
          </p:nvPr>
        </p:nvGraphicFramePr>
        <p:xfrm>
          <a:off x="395536" y="188640"/>
          <a:ext cx="82809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6"/>
                <a:gridCol w="5520614"/>
              </a:tblGrid>
              <a:tr h="2092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0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8104"/>
              </p:ext>
            </p:extLst>
          </p:nvPr>
        </p:nvGraphicFramePr>
        <p:xfrm>
          <a:off x="329294" y="172666"/>
          <a:ext cx="82809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6"/>
                <a:gridCol w="5520614"/>
              </a:tblGrid>
              <a:tr h="2092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Znalezione obrazy dla zapytania orze&amp;lstrok;ek legion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orze&amp;lstrok;ek legionow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Znalezione obrazy dla zapytania orze&amp;lstrok;ek legionowy"/>
          <p:cNvSpPr>
            <a:spLocks noChangeAspect="1" noChangeArrowheads="1"/>
          </p:cNvSpPr>
          <p:nvPr/>
        </p:nvSpPr>
        <p:spPr bwMode="auto">
          <a:xfrm>
            <a:off x="155575" y="-2270125"/>
            <a:ext cx="33337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Znalezione obrazy dla zapytania orze&amp;lstrok;ek legionowy"/>
          <p:cNvSpPr>
            <a:spLocks noChangeAspect="1" noChangeArrowheads="1"/>
          </p:cNvSpPr>
          <p:nvPr/>
        </p:nvSpPr>
        <p:spPr bwMode="auto">
          <a:xfrm>
            <a:off x="307975" y="-2117725"/>
            <a:ext cx="33337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4" name="Picture 10" descr="Znalezione obrazy dla zapytania orze&amp;lstrok;ek legion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22" y="346293"/>
            <a:ext cx="12677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Znalezione obrazy dla zapytania orze&amp;lstrok; bia&amp;lstrok;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8" name="Picture 14" descr="Znalezione obrazy dla zapytania orze&amp;lstrok; bia&amp;lstrok;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17340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Znalezione obrazy dla zapytania orze&amp;lstrok;ek armii krajowe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22" y="2463800"/>
            <a:ext cx="1340144" cy="18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02551"/>
              </p:ext>
            </p:extLst>
          </p:nvPr>
        </p:nvGraphicFramePr>
        <p:xfrm>
          <a:off x="329294" y="172666"/>
          <a:ext cx="82809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6"/>
                <a:gridCol w="5520614"/>
              </a:tblGrid>
              <a:tr h="2092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Znalezione obrazy dla zapytania czapka maciejów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6" name="Picture 4" descr="Znalezione obrazy dla zapytania czapka maciejów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348518"/>
            <a:ext cx="2910682" cy="1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nalezione obrazy dla zapytania czapka milicyj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06276"/>
            <a:ext cx="2664298" cy="19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nalezione obrazy dla zapytania czapka wojskowa rogatyw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9" y="4481928"/>
            <a:ext cx="2738065" cy="19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8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08440"/>
              </p:ext>
            </p:extLst>
          </p:nvPr>
        </p:nvGraphicFramePr>
        <p:xfrm>
          <a:off x="329294" y="172666"/>
          <a:ext cx="82809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6"/>
                <a:gridCol w="5520614"/>
              </a:tblGrid>
              <a:tr h="2092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Znalezione obrazy dla zapytania flaga indonez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40117"/>
            <a:ext cx="2088232" cy="1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27042"/>
            <a:ext cx="2452665" cy="19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551187" cy="18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6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DUCH okladka prezentacj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4466" y="0"/>
            <a:ext cx="9692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6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Zasady:</a:t>
            </a:r>
          </a:p>
          <a:p>
            <a:pPr marL="0" indent="0">
              <a:buNone/>
            </a:pPr>
            <a:r>
              <a:rPr lang="pl-PL" dirty="0" smtClean="0"/>
              <a:t>Aby udzielić odpowiedzi należy jak najszybciej udać się do miejsca w Sali oznaczonego odpowiednim kolorem.</a:t>
            </a: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1861"/>
              </p:ext>
            </p:extLst>
          </p:nvPr>
        </p:nvGraphicFramePr>
        <p:xfrm>
          <a:off x="4139952" y="4293096"/>
          <a:ext cx="43924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62"/>
                <a:gridCol w="2928325"/>
              </a:tblGrid>
              <a:tr h="35673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169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6169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0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96137"/>
              </p:ext>
            </p:extLst>
          </p:nvPr>
        </p:nvGraphicFramePr>
        <p:xfrm>
          <a:off x="611560" y="1628800"/>
          <a:ext cx="7704855" cy="4320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8285"/>
                <a:gridCol w="5136570"/>
              </a:tblGrid>
              <a:tr h="14269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sz="2500" b="1" dirty="0" smtClean="0"/>
                        <a:t>Święto</a:t>
                      </a:r>
                      <a:r>
                        <a:rPr lang="pl-PL" sz="2500" b="1" baseline="0" dirty="0" smtClean="0"/>
                        <a:t> Niepodległości</a:t>
                      </a:r>
                      <a:br>
                        <a:rPr lang="pl-PL" sz="2500" b="1" baseline="0" dirty="0" smtClean="0"/>
                      </a:br>
                      <a:r>
                        <a:rPr lang="pl-PL" sz="2500" b="1" baseline="0" dirty="0" err="1" smtClean="0"/>
                        <a:t>Independance</a:t>
                      </a:r>
                      <a:r>
                        <a:rPr lang="pl-PL" sz="2500" b="1" baseline="0" dirty="0" smtClean="0"/>
                        <a:t> Day</a:t>
                      </a:r>
                      <a:endParaRPr lang="pl-PL" sz="2500" b="1" dirty="0"/>
                    </a:p>
                  </a:txBody>
                  <a:tcPr/>
                </a:tc>
              </a:tr>
              <a:tr h="144676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r>
                        <a:rPr lang="pl-PL" sz="2500" b="1" dirty="0" smtClean="0"/>
                        <a:t>Wigilia Bożego Narodzenia</a:t>
                      </a:r>
                    </a:p>
                    <a:p>
                      <a:pPr algn="ctr"/>
                      <a:r>
                        <a:rPr lang="pl-PL" sz="2500" b="1" dirty="0" err="1" smtClean="0"/>
                        <a:t>Christmas</a:t>
                      </a:r>
                      <a:r>
                        <a:rPr lang="pl-PL" sz="2500" b="1" dirty="0" smtClean="0"/>
                        <a:t> </a:t>
                      </a:r>
                      <a:r>
                        <a:rPr lang="pl-PL" sz="2500" b="1" dirty="0" err="1" smtClean="0"/>
                        <a:t>Eve</a:t>
                      </a:r>
                      <a:endParaRPr lang="pl-PL" sz="2500" b="1" dirty="0"/>
                    </a:p>
                  </a:txBody>
                  <a:tcPr/>
                </a:tc>
              </a:tr>
              <a:tr h="144676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sz="2500" b="1" dirty="0" smtClean="0"/>
                        <a:t>Święto wojska polskiego</a:t>
                      </a:r>
                    </a:p>
                    <a:p>
                      <a:pPr algn="ctr"/>
                      <a:r>
                        <a:rPr lang="pl-PL" sz="2500" b="1" dirty="0" err="1" smtClean="0"/>
                        <a:t>Polish</a:t>
                      </a:r>
                      <a:r>
                        <a:rPr lang="pl-PL" sz="2500" b="1" dirty="0" smtClean="0"/>
                        <a:t> </a:t>
                      </a:r>
                      <a:r>
                        <a:rPr lang="pl-PL" sz="2500" b="1" dirty="0" err="1" smtClean="0"/>
                        <a:t>troops</a:t>
                      </a:r>
                      <a:r>
                        <a:rPr lang="pl-PL" sz="2500" b="1" dirty="0" smtClean="0"/>
                        <a:t> </a:t>
                      </a:r>
                      <a:r>
                        <a:rPr lang="pl-PL" sz="2500" b="1" dirty="0" err="1" smtClean="0"/>
                        <a:t>festival</a:t>
                      </a:r>
                      <a:endParaRPr lang="pl-PL" sz="2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71600" y="836712"/>
            <a:ext cx="9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mtClean="0"/>
              <a:t>11.XI to: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7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027"/>
              </p:ext>
            </p:extLst>
          </p:nvPr>
        </p:nvGraphicFramePr>
        <p:xfrm>
          <a:off x="611560" y="1628800"/>
          <a:ext cx="7704855" cy="4320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8285"/>
                <a:gridCol w="5136570"/>
              </a:tblGrid>
              <a:tr h="14269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sz="2500" b="1" dirty="0" smtClean="0"/>
                        <a:t>WARSZAWA</a:t>
                      </a:r>
                      <a:endParaRPr lang="pl-PL" sz="2500" b="1" dirty="0"/>
                    </a:p>
                  </a:txBody>
                  <a:tcPr/>
                </a:tc>
              </a:tr>
              <a:tr h="144676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r>
                        <a:rPr lang="pl-PL" sz="2500" b="1" dirty="0" smtClean="0"/>
                        <a:t>KRAKÓW</a:t>
                      </a:r>
                      <a:endParaRPr lang="pl-PL" sz="2500" b="1" dirty="0"/>
                    </a:p>
                  </a:txBody>
                  <a:tcPr/>
                </a:tc>
              </a:tr>
              <a:tr h="144676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sz="2500" b="1" dirty="0" smtClean="0"/>
                        <a:t>GDAŃSK</a:t>
                      </a:r>
                      <a:endParaRPr lang="pl-PL" sz="2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8459"/>
              </p:ext>
            </p:extLst>
          </p:nvPr>
        </p:nvGraphicFramePr>
        <p:xfrm>
          <a:off x="395536" y="116632"/>
          <a:ext cx="8352928" cy="6552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5568618"/>
              </a:tblGrid>
              <a:tr h="21642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sz="2500" b="1" dirty="0" smtClean="0"/>
                        <a:t>GDAŃSK</a:t>
                      </a:r>
                      <a:endParaRPr lang="pl-PL" sz="25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Kot, Pet, Pasiasty, Kitten, M&amp;lstrok;ody,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2736304" cy="20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es, Portret, Czarny, &amp;Sacute;nieg, T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&amp;nacute;, Ko&amp;nacute; Wy&amp;sacute;cigowy, Zwierz&amp;aogon;t, Ko&amp;nacute;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1" y="4581128"/>
            <a:ext cx="2448272" cy="21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46826"/>
              </p:ext>
            </p:extLst>
          </p:nvPr>
        </p:nvGraphicFramePr>
        <p:xfrm>
          <a:off x="395536" y="116632"/>
          <a:ext cx="8352928" cy="6552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5568618"/>
              </a:tblGrid>
              <a:tr h="21642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r>
                        <a:rPr lang="pl-PL" sz="4000" b="1" dirty="0" smtClean="0"/>
                        <a:t>SZARY</a:t>
                      </a:r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r>
                        <a:rPr lang="pl-PL" sz="4000" b="1" dirty="0" smtClean="0"/>
                        <a:t>PIES</a:t>
                      </a:r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endParaRPr lang="pl-PL" sz="2500" b="1" dirty="0" smtClean="0"/>
                    </a:p>
                    <a:p>
                      <a:pPr algn="ctr"/>
                      <a:r>
                        <a:rPr lang="pl-PL" sz="4000" b="1" dirty="0" smtClean="0"/>
                        <a:t>KOT</a:t>
                      </a:r>
                      <a:endParaRPr lang="pl-PL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2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8356"/>
              </p:ext>
            </p:extLst>
          </p:nvPr>
        </p:nvGraphicFramePr>
        <p:xfrm>
          <a:off x="395536" y="332656"/>
          <a:ext cx="8352928" cy="626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5568618"/>
              </a:tblGrid>
              <a:tr h="1876171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  <a:p>
                      <a:pPr algn="ctr"/>
                      <a:r>
                        <a:rPr lang="pl-PL" sz="4000" b="1" dirty="0" smtClean="0"/>
                        <a:t>1918</a:t>
                      </a:r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  <a:p>
                      <a:pPr algn="ctr"/>
                      <a:r>
                        <a:rPr lang="pl-PL" sz="4000" b="1" dirty="0" smtClean="0"/>
                        <a:t>1939</a:t>
                      </a:r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  <a:p>
                      <a:pPr algn="ctr"/>
                      <a:r>
                        <a:rPr lang="pl-PL" sz="4000" b="1" dirty="0" smtClean="0"/>
                        <a:t>123</a:t>
                      </a:r>
                      <a:endParaRPr lang="pl-PL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14896"/>
              </p:ext>
            </p:extLst>
          </p:nvPr>
        </p:nvGraphicFramePr>
        <p:xfrm>
          <a:off x="395536" y="332656"/>
          <a:ext cx="8352928" cy="626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5568618"/>
              </a:tblGrid>
              <a:tr h="1876171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</a:txBody>
                  <a:tcPr/>
                </a:tc>
              </a:tr>
              <a:tr h="2194262">
                <a:tc>
                  <a:txBody>
                    <a:bodyPr/>
                    <a:lstStyle/>
                    <a:p>
                      <a:endParaRPr lang="pl-PL" sz="40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40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Marchew, Marchewka, Warzyw, Zdr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131">
            <a:off x="3815657" y="1529153"/>
            <a:ext cx="4234000" cy="39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sztan, Jesie&amp;nacute;, Brown, Owoców, N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4" y="404665"/>
            <a:ext cx="21246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o&amp;zdot;ek, Sosna, Szyszka, Drze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061">
            <a:off x="4610443" y="3344051"/>
            <a:ext cx="2644430" cy="4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89599"/>
              </p:ext>
            </p:extLst>
          </p:nvPr>
        </p:nvGraphicFramePr>
        <p:xfrm>
          <a:off x="395536" y="188640"/>
          <a:ext cx="82809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6"/>
                <a:gridCol w="5520614"/>
              </a:tblGrid>
              <a:tr h="2092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500" b="1" dirty="0" smtClean="0"/>
                    </a:p>
                  </a:txBody>
                  <a:tcPr/>
                </a:tc>
              </a:tr>
              <a:tr h="21219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erb Warsza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60" y="2298168"/>
            <a:ext cx="1233361" cy="20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rb Krako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77" y="260648"/>
            <a:ext cx="1296144" cy="19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d&amp;lstrok;o Polski umieszczone w tarczy, wed&amp;lstrok;ug wzoru i kolorystyki zgodnych z obowi&amp;aogon;zuj&amp;aogon;c&amp;aogon; ustaw&amp;aog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77" y="4493073"/>
            <a:ext cx="1656184" cy="19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44</Words>
  <Application>Microsoft Office PowerPoint</Application>
  <PresentationFormat>Pokaz na ekranie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KM</dc:creator>
  <cp:lastModifiedBy>KM</cp:lastModifiedBy>
  <cp:revision>22</cp:revision>
  <dcterms:created xsi:type="dcterms:W3CDTF">2018-07-25T15:49:58Z</dcterms:created>
  <dcterms:modified xsi:type="dcterms:W3CDTF">2019-11-08T08:15:09Z</dcterms:modified>
</cp:coreProperties>
</file>